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3" r:id="rId20"/>
    <p:sldId id="276" r:id="rId21"/>
    <p:sldId id="277" r:id="rId22"/>
    <p:sldId id="257" r:id="rId23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10" autoAdjust="0"/>
  </p:normalViewPr>
  <p:slideViewPr>
    <p:cSldViewPr>
      <p:cViewPr varScale="1">
        <p:scale>
          <a:sx n="65" d="100"/>
          <a:sy n="65" d="100"/>
        </p:scale>
        <p:origin x="-811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55609-2CA1-4F74-855B-437677A96ACF}" type="doc">
      <dgm:prSet loTypeId="urn:microsoft.com/office/officeart/2005/8/layout/default#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A188FBA3-9446-468C-B186-5046033A43CB}">
      <dgm:prSet phldrT="[Tekst]"/>
      <dgm:spPr/>
      <dgm:t>
        <a:bodyPr/>
        <a:lstStyle/>
        <a:p>
          <a:r>
            <a:rPr lang="hr-HR" dirty="0" smtClean="0"/>
            <a:t>Latinica</a:t>
          </a:r>
        </a:p>
        <a:p>
          <a:r>
            <a:rPr lang="hr-HR" b="1" dirty="0" err="1" smtClean="0"/>
            <a:t>Aa</a:t>
          </a:r>
          <a:r>
            <a:rPr lang="hr-HR" b="1" dirty="0" smtClean="0"/>
            <a:t> </a:t>
          </a:r>
          <a:r>
            <a:rPr lang="hr-HR" b="1" dirty="0" err="1" smtClean="0"/>
            <a:t>Bb</a:t>
          </a:r>
          <a:r>
            <a:rPr lang="hr-HR" b="1" dirty="0" smtClean="0"/>
            <a:t> </a:t>
          </a:r>
          <a:r>
            <a:rPr lang="hr-HR" b="1" dirty="0" err="1" smtClean="0"/>
            <a:t>Cc</a:t>
          </a:r>
          <a:r>
            <a:rPr lang="hr-HR" b="1" dirty="0" smtClean="0"/>
            <a:t> </a:t>
          </a:r>
          <a:r>
            <a:rPr lang="hr-HR" b="1" dirty="0" err="1" smtClean="0"/>
            <a:t>Dd</a:t>
          </a:r>
          <a:r>
            <a:rPr lang="hr-HR" b="1" dirty="0" smtClean="0"/>
            <a:t> </a:t>
          </a:r>
          <a:endParaRPr lang="hr-HR" dirty="0"/>
        </a:p>
      </dgm:t>
    </dgm:pt>
    <dgm:pt modelId="{0A6F55CD-94D0-4793-984A-512B4AF43726}" type="parTrans" cxnId="{784899C8-F191-4155-BE9F-EEDCEDEC9F48}">
      <dgm:prSet/>
      <dgm:spPr/>
      <dgm:t>
        <a:bodyPr/>
        <a:lstStyle/>
        <a:p>
          <a:endParaRPr lang="hr-HR"/>
        </a:p>
      </dgm:t>
    </dgm:pt>
    <dgm:pt modelId="{25DEB507-1CBA-467F-B33D-A18C15D0E3E8}" type="sibTrans" cxnId="{784899C8-F191-4155-BE9F-EEDCEDEC9F48}">
      <dgm:prSet/>
      <dgm:spPr/>
      <dgm:t>
        <a:bodyPr/>
        <a:lstStyle/>
        <a:p>
          <a:endParaRPr lang="hr-HR"/>
        </a:p>
      </dgm:t>
    </dgm:pt>
    <dgm:pt modelId="{456C375E-6D62-4338-9428-9A339D97308F}">
      <dgm:prSet phldrT="[Tekst]"/>
      <dgm:spPr/>
      <dgm:t>
        <a:bodyPr/>
        <a:lstStyle/>
        <a:p>
          <a:r>
            <a:rPr lang="hr-HR" dirty="0" smtClean="0"/>
            <a:t>Ćirilica</a:t>
          </a:r>
        </a:p>
        <a:p>
          <a:r>
            <a:rPr lang="hr-HR" b="1" dirty="0" err="1" smtClean="0"/>
            <a:t>Aa</a:t>
          </a:r>
          <a:r>
            <a:rPr lang="hr-HR" b="1" dirty="0" smtClean="0"/>
            <a:t> </a:t>
          </a:r>
          <a:r>
            <a:rPr lang="az-Cyrl-AZ" b="1" dirty="0" smtClean="0"/>
            <a:t>Бб</a:t>
          </a:r>
          <a:r>
            <a:rPr lang="hr-HR" b="1" dirty="0" smtClean="0"/>
            <a:t> </a:t>
          </a:r>
          <a:r>
            <a:rPr lang="az-Cyrl-AZ" b="1" dirty="0" smtClean="0"/>
            <a:t>Вв</a:t>
          </a:r>
          <a:r>
            <a:rPr lang="hr-HR" b="1" dirty="0" smtClean="0"/>
            <a:t> </a:t>
          </a:r>
          <a:r>
            <a:rPr lang="az-Cyrl-AZ" b="1" dirty="0" smtClean="0"/>
            <a:t>Гг</a:t>
          </a:r>
          <a:endParaRPr lang="hr-HR" dirty="0"/>
        </a:p>
      </dgm:t>
    </dgm:pt>
    <dgm:pt modelId="{037CF1E4-32B8-4032-A962-C09F27884C53}" type="parTrans" cxnId="{E9681B6C-7C38-4F7A-A94D-C50CFCD55034}">
      <dgm:prSet/>
      <dgm:spPr/>
      <dgm:t>
        <a:bodyPr/>
        <a:lstStyle/>
        <a:p>
          <a:endParaRPr lang="hr-HR"/>
        </a:p>
      </dgm:t>
    </dgm:pt>
    <dgm:pt modelId="{1558AB85-E879-4A79-A76C-2A7763B76AF1}" type="sibTrans" cxnId="{E9681B6C-7C38-4F7A-A94D-C50CFCD55034}">
      <dgm:prSet/>
      <dgm:spPr/>
      <dgm:t>
        <a:bodyPr/>
        <a:lstStyle/>
        <a:p>
          <a:endParaRPr lang="hr-HR"/>
        </a:p>
      </dgm:t>
    </dgm:pt>
    <dgm:pt modelId="{7722CF4F-1F2E-4691-8488-853669F79714}">
      <dgm:prSet phldrT="[Tekst]"/>
      <dgm:spPr/>
      <dgm:t>
        <a:bodyPr/>
        <a:lstStyle/>
        <a:p>
          <a:r>
            <a:rPr lang="hr-HR" dirty="0" smtClean="0"/>
            <a:t>Hebrejsko pismo</a:t>
          </a:r>
        </a:p>
        <a:p>
          <a:r>
            <a:rPr lang="he-IL" dirty="0" smtClean="0"/>
            <a:t>א‎</a:t>
          </a:r>
          <a:r>
            <a:rPr lang="hr-HR" dirty="0" smtClean="0"/>
            <a:t> </a:t>
          </a:r>
          <a:r>
            <a:rPr lang="he-IL" dirty="0" smtClean="0"/>
            <a:t>ב‎</a:t>
          </a:r>
          <a:r>
            <a:rPr lang="hr-HR" dirty="0" smtClean="0"/>
            <a:t> </a:t>
          </a:r>
          <a:r>
            <a:rPr lang="he-IL" dirty="0" smtClean="0"/>
            <a:t>ג‎</a:t>
          </a:r>
          <a:r>
            <a:rPr lang="hr-HR" dirty="0" smtClean="0"/>
            <a:t>  </a:t>
          </a:r>
          <a:r>
            <a:rPr lang="he-IL" dirty="0" smtClean="0"/>
            <a:t>ד‎	ה</a:t>
          </a:r>
          <a:endParaRPr lang="hr-HR" dirty="0"/>
        </a:p>
      </dgm:t>
    </dgm:pt>
    <dgm:pt modelId="{AD0A3F81-1483-48E2-A37E-6BBF8EB366C0}" type="parTrans" cxnId="{33BCA13C-2B34-4592-A6BC-F7C12460AB67}">
      <dgm:prSet/>
      <dgm:spPr/>
      <dgm:t>
        <a:bodyPr/>
        <a:lstStyle/>
        <a:p>
          <a:endParaRPr lang="hr-HR"/>
        </a:p>
      </dgm:t>
    </dgm:pt>
    <dgm:pt modelId="{D1CBFDE9-EF75-4DE7-8D06-BDE49A41E009}" type="sibTrans" cxnId="{33BCA13C-2B34-4592-A6BC-F7C12460AB67}">
      <dgm:prSet/>
      <dgm:spPr/>
      <dgm:t>
        <a:bodyPr/>
        <a:lstStyle/>
        <a:p>
          <a:endParaRPr lang="hr-HR"/>
        </a:p>
      </dgm:t>
    </dgm:pt>
    <dgm:pt modelId="{97F9FB84-A083-4780-B0D0-ECD878FEA1E7}">
      <dgm:prSet phldrT="[Tekst]"/>
      <dgm:spPr/>
      <dgm:t>
        <a:bodyPr/>
        <a:lstStyle/>
        <a:p>
          <a:r>
            <a:rPr lang="hr-HR" dirty="0" smtClean="0"/>
            <a:t>Arapsko pismo</a:t>
          </a:r>
        </a:p>
        <a:p>
          <a:r>
            <a:rPr lang="ar-AE" dirty="0" smtClean="0"/>
            <a:t>ه</a:t>
          </a:r>
          <a:r>
            <a:rPr lang="hr-HR" dirty="0" smtClean="0"/>
            <a:t> </a:t>
          </a:r>
          <a:r>
            <a:rPr lang="ar-AE" dirty="0" smtClean="0"/>
            <a:t>د</a:t>
          </a:r>
          <a:r>
            <a:rPr lang="hr-HR" dirty="0" smtClean="0"/>
            <a:t> </a:t>
          </a:r>
          <a:r>
            <a:rPr lang="ar-AE" dirty="0" smtClean="0"/>
            <a:t>ج</a:t>
          </a:r>
          <a:r>
            <a:rPr lang="hr-HR" dirty="0" smtClean="0"/>
            <a:t> </a:t>
          </a:r>
          <a:r>
            <a:rPr lang="ar-AE" dirty="0" smtClean="0"/>
            <a:t>ب</a:t>
          </a:r>
          <a:r>
            <a:rPr lang="hr-HR" dirty="0" smtClean="0"/>
            <a:t> </a:t>
          </a:r>
          <a:r>
            <a:rPr lang="ar-AE" b="0" i="0" dirty="0" smtClean="0"/>
            <a:t>أ</a:t>
          </a:r>
          <a:endParaRPr lang="hr-HR" dirty="0"/>
        </a:p>
      </dgm:t>
    </dgm:pt>
    <dgm:pt modelId="{650EA36F-3457-46D8-B35D-AC69D1C749B2}" type="parTrans" cxnId="{529F1853-84D5-4961-BA02-A79E123E5F2E}">
      <dgm:prSet/>
      <dgm:spPr/>
      <dgm:t>
        <a:bodyPr/>
        <a:lstStyle/>
        <a:p>
          <a:endParaRPr lang="hr-HR"/>
        </a:p>
      </dgm:t>
    </dgm:pt>
    <dgm:pt modelId="{D0975D06-710E-4C2F-BDF5-A21366549854}" type="sibTrans" cxnId="{529F1853-84D5-4961-BA02-A79E123E5F2E}">
      <dgm:prSet/>
      <dgm:spPr/>
      <dgm:t>
        <a:bodyPr/>
        <a:lstStyle/>
        <a:p>
          <a:endParaRPr lang="hr-HR"/>
        </a:p>
      </dgm:t>
    </dgm:pt>
    <dgm:pt modelId="{26153CE8-F2D0-426B-8097-EAAC3C8AE5AC}" type="pres">
      <dgm:prSet presAssocID="{14A55609-2CA1-4F74-855B-437677A96A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97FDD8F-9EA1-42DD-9964-F6A96E5E5C5A}" type="pres">
      <dgm:prSet presAssocID="{A188FBA3-9446-468C-B186-5046033A43CB}" presName="node" presStyleLbl="node1" presStyleIdx="0" presStyleCnt="4" custLinFactNeighborX="39061" custLinFactNeighborY="-2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9B5EC00-9D30-417E-8EF0-8B774F65D40A}" type="pres">
      <dgm:prSet presAssocID="{25DEB507-1CBA-467F-B33D-A18C15D0E3E8}" presName="sibTrans" presStyleCnt="0"/>
      <dgm:spPr/>
    </dgm:pt>
    <dgm:pt modelId="{5CC94ED3-2383-43C6-8F84-807A1281E0D5}" type="pres">
      <dgm:prSet presAssocID="{456C375E-6D62-4338-9428-9A339D97308F}" presName="node" presStyleLbl="node1" presStyleIdx="1" presStyleCnt="4" custLinFactNeighborX="58825" custLinFactNeighborY="-2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861A95-6150-4CFD-A9CA-F3BA49C5BB48}" type="pres">
      <dgm:prSet presAssocID="{1558AB85-E879-4A79-A76C-2A7763B76AF1}" presName="sibTrans" presStyleCnt="0"/>
      <dgm:spPr/>
    </dgm:pt>
    <dgm:pt modelId="{962427F3-CBDD-4E80-BB8E-4AAAF8C645E6}" type="pres">
      <dgm:prSet presAssocID="{7722CF4F-1F2E-4691-8488-853669F79714}" presName="node" presStyleLbl="node1" presStyleIdx="2" presStyleCnt="4" custLinFactY="18410" custLinFactNeighborX="-51175" custLinFactNeighborY="1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3D66EB0-3FDA-4CDD-A48F-67E7B3F11196}" type="pres">
      <dgm:prSet presAssocID="{D1CBFDE9-EF75-4DE7-8D06-BDE49A41E009}" presName="sibTrans" presStyleCnt="0"/>
      <dgm:spPr/>
    </dgm:pt>
    <dgm:pt modelId="{B9A5BFBA-CEC7-4948-BC67-997768AE90F2}" type="pres">
      <dgm:prSet presAssocID="{97F9FB84-A083-4780-B0D0-ECD878FEA1E7}" presName="node" presStyleLbl="node1" presStyleIdx="3" presStyleCnt="4" custLinFactNeighborX="-70939" custLinFactNeighborY="174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3BCA13C-2B34-4592-A6BC-F7C12460AB67}" srcId="{14A55609-2CA1-4F74-855B-437677A96ACF}" destId="{7722CF4F-1F2E-4691-8488-853669F79714}" srcOrd="2" destOrd="0" parTransId="{AD0A3F81-1483-48E2-A37E-6BBF8EB366C0}" sibTransId="{D1CBFDE9-EF75-4DE7-8D06-BDE49A41E009}"/>
    <dgm:cxn modelId="{0C5E0313-3D7E-47FB-B12D-1A572E51B465}" type="presOf" srcId="{456C375E-6D62-4338-9428-9A339D97308F}" destId="{5CC94ED3-2383-43C6-8F84-807A1281E0D5}" srcOrd="0" destOrd="0" presId="urn:microsoft.com/office/officeart/2005/8/layout/default#4"/>
    <dgm:cxn modelId="{2A880500-8786-4D1F-A4EF-CDAFC9B43045}" type="presOf" srcId="{A188FBA3-9446-468C-B186-5046033A43CB}" destId="{097FDD8F-9EA1-42DD-9964-F6A96E5E5C5A}" srcOrd="0" destOrd="0" presId="urn:microsoft.com/office/officeart/2005/8/layout/default#4"/>
    <dgm:cxn modelId="{529F1853-84D5-4961-BA02-A79E123E5F2E}" srcId="{14A55609-2CA1-4F74-855B-437677A96ACF}" destId="{97F9FB84-A083-4780-B0D0-ECD878FEA1E7}" srcOrd="3" destOrd="0" parTransId="{650EA36F-3457-46D8-B35D-AC69D1C749B2}" sibTransId="{D0975D06-710E-4C2F-BDF5-A21366549854}"/>
    <dgm:cxn modelId="{56549AC3-4B7E-4C28-99B9-72101D19B842}" type="presOf" srcId="{7722CF4F-1F2E-4691-8488-853669F79714}" destId="{962427F3-CBDD-4E80-BB8E-4AAAF8C645E6}" srcOrd="0" destOrd="0" presId="urn:microsoft.com/office/officeart/2005/8/layout/default#4"/>
    <dgm:cxn modelId="{6D49A326-748C-47C2-B8BC-53D513D157E8}" type="presOf" srcId="{14A55609-2CA1-4F74-855B-437677A96ACF}" destId="{26153CE8-F2D0-426B-8097-EAAC3C8AE5AC}" srcOrd="0" destOrd="0" presId="urn:microsoft.com/office/officeart/2005/8/layout/default#4"/>
    <dgm:cxn modelId="{E9681B6C-7C38-4F7A-A94D-C50CFCD55034}" srcId="{14A55609-2CA1-4F74-855B-437677A96ACF}" destId="{456C375E-6D62-4338-9428-9A339D97308F}" srcOrd="1" destOrd="0" parTransId="{037CF1E4-32B8-4032-A962-C09F27884C53}" sibTransId="{1558AB85-E879-4A79-A76C-2A7763B76AF1}"/>
    <dgm:cxn modelId="{43F27DFE-916C-4A0E-9878-8D327F85D6B0}" type="presOf" srcId="{97F9FB84-A083-4780-B0D0-ECD878FEA1E7}" destId="{B9A5BFBA-CEC7-4948-BC67-997768AE90F2}" srcOrd="0" destOrd="0" presId="urn:microsoft.com/office/officeart/2005/8/layout/default#4"/>
    <dgm:cxn modelId="{784899C8-F191-4155-BE9F-EEDCEDEC9F48}" srcId="{14A55609-2CA1-4F74-855B-437677A96ACF}" destId="{A188FBA3-9446-468C-B186-5046033A43CB}" srcOrd="0" destOrd="0" parTransId="{0A6F55CD-94D0-4793-984A-512B4AF43726}" sibTransId="{25DEB507-1CBA-467F-B33D-A18C15D0E3E8}"/>
    <dgm:cxn modelId="{E6C2FBB5-CA38-4ED9-8FDB-EF18B74918AF}" type="presParOf" srcId="{26153CE8-F2D0-426B-8097-EAAC3C8AE5AC}" destId="{097FDD8F-9EA1-42DD-9964-F6A96E5E5C5A}" srcOrd="0" destOrd="0" presId="urn:microsoft.com/office/officeart/2005/8/layout/default#4"/>
    <dgm:cxn modelId="{D48A5F62-6986-4378-B6D0-5657F11F97C9}" type="presParOf" srcId="{26153CE8-F2D0-426B-8097-EAAC3C8AE5AC}" destId="{09B5EC00-9D30-417E-8EF0-8B774F65D40A}" srcOrd="1" destOrd="0" presId="urn:microsoft.com/office/officeart/2005/8/layout/default#4"/>
    <dgm:cxn modelId="{06AE3594-FE09-480C-8928-1A59DA3A55F4}" type="presParOf" srcId="{26153CE8-F2D0-426B-8097-EAAC3C8AE5AC}" destId="{5CC94ED3-2383-43C6-8F84-807A1281E0D5}" srcOrd="2" destOrd="0" presId="urn:microsoft.com/office/officeart/2005/8/layout/default#4"/>
    <dgm:cxn modelId="{5D9ABD7D-1B13-432F-87BC-488900946E24}" type="presParOf" srcId="{26153CE8-F2D0-426B-8097-EAAC3C8AE5AC}" destId="{68861A95-6150-4CFD-A9CA-F3BA49C5BB48}" srcOrd="3" destOrd="0" presId="urn:microsoft.com/office/officeart/2005/8/layout/default#4"/>
    <dgm:cxn modelId="{99908D6A-B763-472F-8F79-966328EF3282}" type="presParOf" srcId="{26153CE8-F2D0-426B-8097-EAAC3C8AE5AC}" destId="{962427F3-CBDD-4E80-BB8E-4AAAF8C645E6}" srcOrd="4" destOrd="0" presId="urn:microsoft.com/office/officeart/2005/8/layout/default#4"/>
    <dgm:cxn modelId="{18FF207F-B068-42F7-BF46-5C0358030780}" type="presParOf" srcId="{26153CE8-F2D0-426B-8097-EAAC3C8AE5AC}" destId="{03D66EB0-3FDA-4CDD-A48F-67E7B3F11196}" srcOrd="5" destOrd="0" presId="urn:microsoft.com/office/officeart/2005/8/layout/default#4"/>
    <dgm:cxn modelId="{9B4FEFCB-9939-42F3-9E9E-016D656B7D51}" type="presParOf" srcId="{26153CE8-F2D0-426B-8097-EAAC3C8AE5AC}" destId="{B9A5BFBA-CEC7-4948-BC67-997768AE90F2}" srcOrd="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A55609-2CA1-4F74-855B-437677A96ACF}" type="doc">
      <dgm:prSet loTypeId="urn:microsoft.com/office/officeart/2005/8/layout/default#5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7722CF4F-1F2E-4691-8488-853669F79714}">
      <dgm:prSet phldrT="[Tekst]"/>
      <dgm:spPr/>
      <dgm:t>
        <a:bodyPr/>
        <a:lstStyle/>
        <a:p>
          <a:r>
            <a:rPr lang="hr-HR" dirty="0" smtClean="0"/>
            <a:t>Kinesko pismo</a:t>
          </a:r>
        </a:p>
        <a:p>
          <a:r>
            <a:rPr lang="ja-JP" altLang="en-US" b="1" dirty="0" smtClean="0"/>
            <a:t>江</a:t>
          </a:r>
          <a:r>
            <a:rPr lang="hr-HR" altLang="ja-JP" b="1" dirty="0" smtClean="0"/>
            <a:t> rijeka</a:t>
          </a:r>
        </a:p>
        <a:p>
          <a:r>
            <a:rPr lang="ja-JP" altLang="en-US" b="1" dirty="0" smtClean="0"/>
            <a:t>雷</a:t>
          </a:r>
          <a:r>
            <a:rPr lang="hr-HR" altLang="ja-JP" b="1" dirty="0" smtClean="0"/>
            <a:t> grom</a:t>
          </a:r>
        </a:p>
        <a:p>
          <a:r>
            <a:rPr lang="ja-JP" altLang="en-US" b="1" dirty="0" smtClean="0"/>
            <a:t>炎</a:t>
          </a:r>
          <a:r>
            <a:rPr lang="hr-HR" altLang="ja-JP" b="1" dirty="0" smtClean="0"/>
            <a:t> plamen</a:t>
          </a:r>
        </a:p>
        <a:p>
          <a:r>
            <a:rPr lang="ja-JP" altLang="en-US" b="1" dirty="0" smtClean="0"/>
            <a:t>錢</a:t>
          </a:r>
          <a:r>
            <a:rPr lang="hr-HR" altLang="ja-JP" b="1" dirty="0" smtClean="0"/>
            <a:t> kovanica</a:t>
          </a:r>
        </a:p>
        <a:p>
          <a:r>
            <a:rPr lang="ja-JP" altLang="en-US" b="1" dirty="0" smtClean="0"/>
            <a:t>林</a:t>
          </a:r>
          <a:r>
            <a:rPr lang="hr-HR" altLang="ja-JP" b="1" dirty="0" smtClean="0"/>
            <a:t> šuma</a:t>
          </a:r>
        </a:p>
        <a:p>
          <a:r>
            <a:rPr lang="ja-JP" altLang="en-US" b="1" dirty="0" smtClean="0"/>
            <a:t>星</a:t>
          </a:r>
          <a:r>
            <a:rPr lang="hr-HR" altLang="ja-JP" b="1" dirty="0" smtClean="0"/>
            <a:t> zvijezda</a:t>
          </a:r>
        </a:p>
        <a:p>
          <a:r>
            <a:rPr lang="ja-JP" altLang="en-US" b="1" dirty="0" smtClean="0"/>
            <a:t>光 </a:t>
          </a:r>
          <a:r>
            <a:rPr lang="hr-HR" altLang="ja-JP" b="1" dirty="0" smtClean="0"/>
            <a:t> svjetlost</a:t>
          </a:r>
          <a:endParaRPr lang="hr-HR" dirty="0"/>
        </a:p>
      </dgm:t>
    </dgm:pt>
    <dgm:pt modelId="{AD0A3F81-1483-48E2-A37E-6BBF8EB366C0}" type="parTrans" cxnId="{33BCA13C-2B34-4592-A6BC-F7C12460AB67}">
      <dgm:prSet/>
      <dgm:spPr/>
      <dgm:t>
        <a:bodyPr/>
        <a:lstStyle/>
        <a:p>
          <a:endParaRPr lang="hr-HR"/>
        </a:p>
      </dgm:t>
    </dgm:pt>
    <dgm:pt modelId="{D1CBFDE9-EF75-4DE7-8D06-BDE49A41E009}" type="sibTrans" cxnId="{33BCA13C-2B34-4592-A6BC-F7C12460AB67}">
      <dgm:prSet/>
      <dgm:spPr/>
      <dgm:t>
        <a:bodyPr/>
        <a:lstStyle/>
        <a:p>
          <a:endParaRPr lang="hr-HR"/>
        </a:p>
      </dgm:t>
    </dgm:pt>
    <dgm:pt modelId="{26153CE8-F2D0-426B-8097-EAAC3C8AE5AC}" type="pres">
      <dgm:prSet presAssocID="{14A55609-2CA1-4F74-855B-437677A96A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62427F3-CBDD-4E80-BB8E-4AAAF8C645E6}" type="pres">
      <dgm:prSet presAssocID="{7722CF4F-1F2E-4691-8488-853669F79714}" presName="node" presStyleLbl="node1" presStyleIdx="0" presStyleCnt="1" custLinFactY="18410" custLinFactNeighborX="-51175" custLinFactNeighborY="1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D49A326-748C-47C2-B8BC-53D513D157E8}" type="presOf" srcId="{14A55609-2CA1-4F74-855B-437677A96ACF}" destId="{26153CE8-F2D0-426B-8097-EAAC3C8AE5AC}" srcOrd="0" destOrd="0" presId="urn:microsoft.com/office/officeart/2005/8/layout/default#5"/>
    <dgm:cxn modelId="{56549AC3-4B7E-4C28-99B9-72101D19B842}" type="presOf" srcId="{7722CF4F-1F2E-4691-8488-853669F79714}" destId="{962427F3-CBDD-4E80-BB8E-4AAAF8C645E6}" srcOrd="0" destOrd="0" presId="urn:microsoft.com/office/officeart/2005/8/layout/default#5"/>
    <dgm:cxn modelId="{33BCA13C-2B34-4592-A6BC-F7C12460AB67}" srcId="{14A55609-2CA1-4F74-855B-437677A96ACF}" destId="{7722CF4F-1F2E-4691-8488-853669F79714}" srcOrd="0" destOrd="0" parTransId="{AD0A3F81-1483-48E2-A37E-6BBF8EB366C0}" sibTransId="{D1CBFDE9-EF75-4DE7-8D06-BDE49A41E009}"/>
    <dgm:cxn modelId="{99908D6A-B763-472F-8F79-966328EF3282}" type="presParOf" srcId="{26153CE8-F2D0-426B-8097-EAAC3C8AE5AC}" destId="{962427F3-CBDD-4E80-BB8E-4AAAF8C645E6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55609-2CA1-4F74-855B-437677A96ACF}" type="doc">
      <dgm:prSet loTypeId="urn:microsoft.com/office/officeart/2005/8/layout/default#6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A188FBA3-9446-468C-B186-5046033A43CB}">
      <dgm:prSet phldrT="[Tekst]"/>
      <dgm:spPr/>
      <dgm:t>
        <a:bodyPr/>
        <a:lstStyle/>
        <a:p>
          <a:endParaRPr lang="hr-HR" dirty="0" smtClean="0"/>
        </a:p>
        <a:p>
          <a:r>
            <a:rPr lang="hr-HR" b="1" dirty="0" err="1" smtClean="0"/>
            <a:t>Aa</a:t>
          </a:r>
          <a:r>
            <a:rPr lang="hr-HR" b="1" dirty="0" smtClean="0"/>
            <a:t> </a:t>
          </a:r>
          <a:r>
            <a:rPr lang="hr-HR" b="1" dirty="0" err="1" smtClean="0"/>
            <a:t>Bb</a:t>
          </a:r>
          <a:r>
            <a:rPr lang="hr-HR" b="1" dirty="0" smtClean="0"/>
            <a:t> </a:t>
          </a:r>
          <a:r>
            <a:rPr lang="hr-HR" b="1" dirty="0" err="1" smtClean="0"/>
            <a:t>Cc</a:t>
          </a:r>
          <a:r>
            <a:rPr lang="hr-HR" b="1" dirty="0" smtClean="0"/>
            <a:t> </a:t>
          </a:r>
          <a:r>
            <a:rPr lang="hr-HR" b="1" dirty="0" err="1" smtClean="0"/>
            <a:t>Dd</a:t>
          </a:r>
          <a:r>
            <a:rPr lang="hr-HR" b="1" dirty="0" smtClean="0"/>
            <a:t> </a:t>
          </a:r>
          <a:endParaRPr lang="hr-HR" dirty="0"/>
        </a:p>
      </dgm:t>
    </dgm:pt>
    <dgm:pt modelId="{0A6F55CD-94D0-4793-984A-512B4AF43726}" type="parTrans" cxnId="{784899C8-F191-4155-BE9F-EEDCEDEC9F48}">
      <dgm:prSet/>
      <dgm:spPr/>
      <dgm:t>
        <a:bodyPr/>
        <a:lstStyle/>
        <a:p>
          <a:endParaRPr lang="hr-HR"/>
        </a:p>
      </dgm:t>
    </dgm:pt>
    <dgm:pt modelId="{25DEB507-1CBA-467F-B33D-A18C15D0E3E8}" type="sibTrans" cxnId="{784899C8-F191-4155-BE9F-EEDCEDEC9F48}">
      <dgm:prSet/>
      <dgm:spPr/>
      <dgm:t>
        <a:bodyPr/>
        <a:lstStyle/>
        <a:p>
          <a:endParaRPr lang="hr-HR"/>
        </a:p>
      </dgm:t>
    </dgm:pt>
    <dgm:pt modelId="{456C375E-6D62-4338-9428-9A339D97308F}">
      <dgm:prSet phldrT="[Tekst]"/>
      <dgm:spPr/>
      <dgm:t>
        <a:bodyPr/>
        <a:lstStyle/>
        <a:p>
          <a:endParaRPr lang="hr-HR" dirty="0" smtClean="0"/>
        </a:p>
        <a:p>
          <a:r>
            <a:rPr lang="hr-HR" b="1" dirty="0" err="1" smtClean="0"/>
            <a:t>Aa</a:t>
          </a:r>
          <a:r>
            <a:rPr lang="hr-HR" b="1" dirty="0" smtClean="0"/>
            <a:t> </a:t>
          </a:r>
          <a:r>
            <a:rPr lang="az-Cyrl-AZ" b="1" dirty="0" smtClean="0"/>
            <a:t>Бб</a:t>
          </a:r>
          <a:r>
            <a:rPr lang="hr-HR" b="1" dirty="0" smtClean="0"/>
            <a:t> </a:t>
          </a:r>
          <a:r>
            <a:rPr lang="az-Cyrl-AZ" b="1" dirty="0" smtClean="0"/>
            <a:t>Вв</a:t>
          </a:r>
          <a:r>
            <a:rPr lang="hr-HR" b="1" dirty="0" smtClean="0"/>
            <a:t> </a:t>
          </a:r>
          <a:r>
            <a:rPr lang="az-Cyrl-AZ" b="1" dirty="0" smtClean="0"/>
            <a:t>Гг</a:t>
          </a:r>
          <a:endParaRPr lang="hr-HR" dirty="0"/>
        </a:p>
      </dgm:t>
    </dgm:pt>
    <dgm:pt modelId="{037CF1E4-32B8-4032-A962-C09F27884C53}" type="parTrans" cxnId="{E9681B6C-7C38-4F7A-A94D-C50CFCD55034}">
      <dgm:prSet/>
      <dgm:spPr/>
      <dgm:t>
        <a:bodyPr/>
        <a:lstStyle/>
        <a:p>
          <a:endParaRPr lang="hr-HR"/>
        </a:p>
      </dgm:t>
    </dgm:pt>
    <dgm:pt modelId="{1558AB85-E879-4A79-A76C-2A7763B76AF1}" type="sibTrans" cxnId="{E9681B6C-7C38-4F7A-A94D-C50CFCD55034}">
      <dgm:prSet/>
      <dgm:spPr/>
      <dgm:t>
        <a:bodyPr/>
        <a:lstStyle/>
        <a:p>
          <a:endParaRPr lang="hr-HR"/>
        </a:p>
      </dgm:t>
    </dgm:pt>
    <dgm:pt modelId="{7722CF4F-1F2E-4691-8488-853669F79714}">
      <dgm:prSet phldrT="[Tekst]"/>
      <dgm:spPr/>
      <dgm:t>
        <a:bodyPr/>
        <a:lstStyle/>
        <a:p>
          <a:endParaRPr lang="hr-HR" dirty="0" smtClean="0"/>
        </a:p>
        <a:p>
          <a:r>
            <a:rPr lang="he-IL" dirty="0" smtClean="0"/>
            <a:t>א‎</a:t>
          </a:r>
          <a:r>
            <a:rPr lang="hr-HR" dirty="0" smtClean="0"/>
            <a:t> </a:t>
          </a:r>
          <a:r>
            <a:rPr lang="he-IL" dirty="0" smtClean="0"/>
            <a:t>ב‎</a:t>
          </a:r>
          <a:r>
            <a:rPr lang="hr-HR" dirty="0" smtClean="0"/>
            <a:t> </a:t>
          </a:r>
          <a:r>
            <a:rPr lang="he-IL" dirty="0" smtClean="0"/>
            <a:t>ג‎</a:t>
          </a:r>
          <a:r>
            <a:rPr lang="hr-HR" dirty="0" smtClean="0"/>
            <a:t>  </a:t>
          </a:r>
          <a:r>
            <a:rPr lang="he-IL" dirty="0" smtClean="0"/>
            <a:t>ד‎	ה</a:t>
          </a:r>
          <a:endParaRPr lang="hr-HR" dirty="0"/>
        </a:p>
      </dgm:t>
    </dgm:pt>
    <dgm:pt modelId="{AD0A3F81-1483-48E2-A37E-6BBF8EB366C0}" type="parTrans" cxnId="{33BCA13C-2B34-4592-A6BC-F7C12460AB67}">
      <dgm:prSet/>
      <dgm:spPr/>
      <dgm:t>
        <a:bodyPr/>
        <a:lstStyle/>
        <a:p>
          <a:endParaRPr lang="hr-HR"/>
        </a:p>
      </dgm:t>
    </dgm:pt>
    <dgm:pt modelId="{D1CBFDE9-EF75-4DE7-8D06-BDE49A41E009}" type="sibTrans" cxnId="{33BCA13C-2B34-4592-A6BC-F7C12460AB67}">
      <dgm:prSet/>
      <dgm:spPr/>
      <dgm:t>
        <a:bodyPr/>
        <a:lstStyle/>
        <a:p>
          <a:endParaRPr lang="hr-HR"/>
        </a:p>
      </dgm:t>
    </dgm:pt>
    <dgm:pt modelId="{97F9FB84-A083-4780-B0D0-ECD878FEA1E7}">
      <dgm:prSet phldrT="[Tekst]"/>
      <dgm:spPr/>
      <dgm:t>
        <a:bodyPr/>
        <a:lstStyle/>
        <a:p>
          <a:endParaRPr lang="hr-HR" dirty="0" smtClean="0"/>
        </a:p>
        <a:p>
          <a:r>
            <a:rPr lang="ar-AE" dirty="0" smtClean="0"/>
            <a:t>ه</a:t>
          </a:r>
          <a:r>
            <a:rPr lang="hr-HR" dirty="0" smtClean="0"/>
            <a:t> </a:t>
          </a:r>
          <a:r>
            <a:rPr lang="ar-AE" dirty="0" smtClean="0"/>
            <a:t>د</a:t>
          </a:r>
          <a:r>
            <a:rPr lang="hr-HR" dirty="0" smtClean="0"/>
            <a:t> </a:t>
          </a:r>
          <a:r>
            <a:rPr lang="ar-AE" dirty="0" smtClean="0"/>
            <a:t>ج</a:t>
          </a:r>
          <a:r>
            <a:rPr lang="hr-HR" dirty="0" smtClean="0"/>
            <a:t> </a:t>
          </a:r>
          <a:r>
            <a:rPr lang="ar-AE" dirty="0" smtClean="0"/>
            <a:t>ب</a:t>
          </a:r>
          <a:r>
            <a:rPr lang="hr-HR" dirty="0" smtClean="0"/>
            <a:t> </a:t>
          </a:r>
          <a:r>
            <a:rPr lang="ar-AE" b="0" i="0" dirty="0" smtClean="0"/>
            <a:t>أ</a:t>
          </a:r>
          <a:endParaRPr lang="hr-HR" dirty="0"/>
        </a:p>
      </dgm:t>
    </dgm:pt>
    <dgm:pt modelId="{650EA36F-3457-46D8-B35D-AC69D1C749B2}" type="parTrans" cxnId="{529F1853-84D5-4961-BA02-A79E123E5F2E}">
      <dgm:prSet/>
      <dgm:spPr/>
      <dgm:t>
        <a:bodyPr/>
        <a:lstStyle/>
        <a:p>
          <a:endParaRPr lang="hr-HR"/>
        </a:p>
      </dgm:t>
    </dgm:pt>
    <dgm:pt modelId="{D0975D06-710E-4C2F-BDF5-A21366549854}" type="sibTrans" cxnId="{529F1853-84D5-4961-BA02-A79E123E5F2E}">
      <dgm:prSet/>
      <dgm:spPr/>
      <dgm:t>
        <a:bodyPr/>
        <a:lstStyle/>
        <a:p>
          <a:endParaRPr lang="hr-HR"/>
        </a:p>
      </dgm:t>
    </dgm:pt>
    <dgm:pt modelId="{26153CE8-F2D0-426B-8097-EAAC3C8AE5AC}" type="pres">
      <dgm:prSet presAssocID="{14A55609-2CA1-4F74-855B-437677A96A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97FDD8F-9EA1-42DD-9964-F6A96E5E5C5A}" type="pres">
      <dgm:prSet presAssocID="{A188FBA3-9446-468C-B186-5046033A43CB}" presName="node" presStyleLbl="node1" presStyleIdx="0" presStyleCnt="4" custLinFactNeighborX="5502" custLinFactNeighborY="-5749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9B5EC00-9D30-417E-8EF0-8B774F65D40A}" type="pres">
      <dgm:prSet presAssocID="{25DEB507-1CBA-467F-B33D-A18C15D0E3E8}" presName="sibTrans" presStyleCnt="0"/>
      <dgm:spPr/>
    </dgm:pt>
    <dgm:pt modelId="{5CC94ED3-2383-43C6-8F84-807A1281E0D5}" type="pres">
      <dgm:prSet presAssocID="{456C375E-6D62-4338-9428-9A339D97308F}" presName="node" presStyleLbl="node1" presStyleIdx="1" presStyleCnt="4" custLinFactNeighborX="58825" custLinFactNeighborY="-2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861A95-6150-4CFD-A9CA-F3BA49C5BB48}" type="pres">
      <dgm:prSet presAssocID="{1558AB85-E879-4A79-A76C-2A7763B76AF1}" presName="sibTrans" presStyleCnt="0"/>
      <dgm:spPr/>
    </dgm:pt>
    <dgm:pt modelId="{962427F3-CBDD-4E80-BB8E-4AAAF8C645E6}" type="pres">
      <dgm:prSet presAssocID="{7722CF4F-1F2E-4691-8488-853669F79714}" presName="node" presStyleLbl="node1" presStyleIdx="2" presStyleCnt="4" custLinFactX="10528" custLinFactNeighborX="100000" custLinFactNeighborY="7458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3D66EB0-3FDA-4CDD-A48F-67E7B3F11196}" type="pres">
      <dgm:prSet presAssocID="{D1CBFDE9-EF75-4DE7-8D06-BDE49A41E009}" presName="sibTrans" presStyleCnt="0"/>
      <dgm:spPr/>
    </dgm:pt>
    <dgm:pt modelId="{B9A5BFBA-CEC7-4948-BC67-997768AE90F2}" type="pres">
      <dgm:prSet presAssocID="{97F9FB84-A083-4780-B0D0-ECD878FEA1E7}" presName="node" presStyleLbl="node1" presStyleIdx="3" presStyleCnt="4" custLinFactX="-4498" custLinFactNeighborX="-100000" custLinFactNeighborY="-359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3BCA13C-2B34-4592-A6BC-F7C12460AB67}" srcId="{14A55609-2CA1-4F74-855B-437677A96ACF}" destId="{7722CF4F-1F2E-4691-8488-853669F79714}" srcOrd="2" destOrd="0" parTransId="{AD0A3F81-1483-48E2-A37E-6BBF8EB366C0}" sibTransId="{D1CBFDE9-EF75-4DE7-8D06-BDE49A41E009}"/>
    <dgm:cxn modelId="{0C5E0313-3D7E-47FB-B12D-1A572E51B465}" type="presOf" srcId="{456C375E-6D62-4338-9428-9A339D97308F}" destId="{5CC94ED3-2383-43C6-8F84-807A1281E0D5}" srcOrd="0" destOrd="0" presId="urn:microsoft.com/office/officeart/2005/8/layout/default#6"/>
    <dgm:cxn modelId="{2A880500-8786-4D1F-A4EF-CDAFC9B43045}" type="presOf" srcId="{A188FBA3-9446-468C-B186-5046033A43CB}" destId="{097FDD8F-9EA1-42DD-9964-F6A96E5E5C5A}" srcOrd="0" destOrd="0" presId="urn:microsoft.com/office/officeart/2005/8/layout/default#6"/>
    <dgm:cxn modelId="{529F1853-84D5-4961-BA02-A79E123E5F2E}" srcId="{14A55609-2CA1-4F74-855B-437677A96ACF}" destId="{97F9FB84-A083-4780-B0D0-ECD878FEA1E7}" srcOrd="3" destOrd="0" parTransId="{650EA36F-3457-46D8-B35D-AC69D1C749B2}" sibTransId="{D0975D06-710E-4C2F-BDF5-A21366549854}"/>
    <dgm:cxn modelId="{56549AC3-4B7E-4C28-99B9-72101D19B842}" type="presOf" srcId="{7722CF4F-1F2E-4691-8488-853669F79714}" destId="{962427F3-CBDD-4E80-BB8E-4AAAF8C645E6}" srcOrd="0" destOrd="0" presId="urn:microsoft.com/office/officeart/2005/8/layout/default#6"/>
    <dgm:cxn modelId="{6D49A326-748C-47C2-B8BC-53D513D157E8}" type="presOf" srcId="{14A55609-2CA1-4F74-855B-437677A96ACF}" destId="{26153CE8-F2D0-426B-8097-EAAC3C8AE5AC}" srcOrd="0" destOrd="0" presId="urn:microsoft.com/office/officeart/2005/8/layout/default#6"/>
    <dgm:cxn modelId="{E9681B6C-7C38-4F7A-A94D-C50CFCD55034}" srcId="{14A55609-2CA1-4F74-855B-437677A96ACF}" destId="{456C375E-6D62-4338-9428-9A339D97308F}" srcOrd="1" destOrd="0" parTransId="{037CF1E4-32B8-4032-A962-C09F27884C53}" sibTransId="{1558AB85-E879-4A79-A76C-2A7763B76AF1}"/>
    <dgm:cxn modelId="{43F27DFE-916C-4A0E-9878-8D327F85D6B0}" type="presOf" srcId="{97F9FB84-A083-4780-B0D0-ECD878FEA1E7}" destId="{B9A5BFBA-CEC7-4948-BC67-997768AE90F2}" srcOrd="0" destOrd="0" presId="urn:microsoft.com/office/officeart/2005/8/layout/default#6"/>
    <dgm:cxn modelId="{784899C8-F191-4155-BE9F-EEDCEDEC9F48}" srcId="{14A55609-2CA1-4F74-855B-437677A96ACF}" destId="{A188FBA3-9446-468C-B186-5046033A43CB}" srcOrd="0" destOrd="0" parTransId="{0A6F55CD-94D0-4793-984A-512B4AF43726}" sibTransId="{25DEB507-1CBA-467F-B33D-A18C15D0E3E8}"/>
    <dgm:cxn modelId="{E6C2FBB5-CA38-4ED9-8FDB-EF18B74918AF}" type="presParOf" srcId="{26153CE8-F2D0-426B-8097-EAAC3C8AE5AC}" destId="{097FDD8F-9EA1-42DD-9964-F6A96E5E5C5A}" srcOrd="0" destOrd="0" presId="urn:microsoft.com/office/officeart/2005/8/layout/default#6"/>
    <dgm:cxn modelId="{D48A5F62-6986-4378-B6D0-5657F11F97C9}" type="presParOf" srcId="{26153CE8-F2D0-426B-8097-EAAC3C8AE5AC}" destId="{09B5EC00-9D30-417E-8EF0-8B774F65D40A}" srcOrd="1" destOrd="0" presId="urn:microsoft.com/office/officeart/2005/8/layout/default#6"/>
    <dgm:cxn modelId="{06AE3594-FE09-480C-8928-1A59DA3A55F4}" type="presParOf" srcId="{26153CE8-F2D0-426B-8097-EAAC3C8AE5AC}" destId="{5CC94ED3-2383-43C6-8F84-807A1281E0D5}" srcOrd="2" destOrd="0" presId="urn:microsoft.com/office/officeart/2005/8/layout/default#6"/>
    <dgm:cxn modelId="{5D9ABD7D-1B13-432F-87BC-488900946E24}" type="presParOf" srcId="{26153CE8-F2D0-426B-8097-EAAC3C8AE5AC}" destId="{68861A95-6150-4CFD-A9CA-F3BA49C5BB48}" srcOrd="3" destOrd="0" presId="urn:microsoft.com/office/officeart/2005/8/layout/default#6"/>
    <dgm:cxn modelId="{99908D6A-B763-472F-8F79-966328EF3282}" type="presParOf" srcId="{26153CE8-F2D0-426B-8097-EAAC3C8AE5AC}" destId="{962427F3-CBDD-4E80-BB8E-4AAAF8C645E6}" srcOrd="4" destOrd="0" presId="urn:microsoft.com/office/officeart/2005/8/layout/default#6"/>
    <dgm:cxn modelId="{18FF207F-B068-42F7-BF46-5C0358030780}" type="presParOf" srcId="{26153CE8-F2D0-426B-8097-EAAC3C8AE5AC}" destId="{03D66EB0-3FDA-4CDD-A48F-67E7B3F11196}" srcOrd="5" destOrd="0" presId="urn:microsoft.com/office/officeart/2005/8/layout/default#6"/>
    <dgm:cxn modelId="{9B4FEFCB-9939-42F3-9E9E-016D656B7D51}" type="presParOf" srcId="{26153CE8-F2D0-426B-8097-EAAC3C8AE5AC}" destId="{B9A5BFBA-CEC7-4948-BC67-997768AE90F2}" srcOrd="6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7FDD8F-9EA1-42DD-9964-F6A96E5E5C5A}">
      <dsp:nvSpPr>
        <dsp:cNvPr id="0" name=""/>
        <dsp:cNvSpPr/>
      </dsp:nvSpPr>
      <dsp:spPr>
        <a:xfrm>
          <a:off x="1296137" y="0"/>
          <a:ext cx="2330648" cy="13983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Latinica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 err="1" smtClean="0"/>
            <a:t>Aa</a:t>
          </a:r>
          <a:r>
            <a:rPr lang="hr-HR" sz="2500" b="1" kern="1200" dirty="0" smtClean="0"/>
            <a:t> </a:t>
          </a:r>
          <a:r>
            <a:rPr lang="hr-HR" sz="2500" b="1" kern="1200" dirty="0" err="1" smtClean="0"/>
            <a:t>Bb</a:t>
          </a:r>
          <a:r>
            <a:rPr lang="hr-HR" sz="2500" b="1" kern="1200" dirty="0" smtClean="0"/>
            <a:t> </a:t>
          </a:r>
          <a:r>
            <a:rPr lang="hr-HR" sz="2500" b="1" kern="1200" dirty="0" err="1" smtClean="0"/>
            <a:t>Cc</a:t>
          </a:r>
          <a:r>
            <a:rPr lang="hr-HR" sz="2500" b="1" kern="1200" dirty="0" smtClean="0"/>
            <a:t> </a:t>
          </a:r>
          <a:r>
            <a:rPr lang="hr-HR" sz="2500" b="1" kern="1200" dirty="0" err="1" smtClean="0"/>
            <a:t>Dd</a:t>
          </a:r>
          <a:r>
            <a:rPr lang="hr-HR" sz="2500" b="1" kern="1200" dirty="0" smtClean="0"/>
            <a:t> </a:t>
          </a:r>
          <a:endParaRPr lang="hr-HR" sz="2500" kern="1200" dirty="0"/>
        </a:p>
      </dsp:txBody>
      <dsp:txXfrm>
        <a:off x="1296137" y="0"/>
        <a:ext cx="2330648" cy="1398389"/>
      </dsp:txXfrm>
    </dsp:sp>
    <dsp:sp modelId="{5CC94ED3-2383-43C6-8F84-807A1281E0D5}">
      <dsp:nvSpPr>
        <dsp:cNvPr id="0" name=""/>
        <dsp:cNvSpPr/>
      </dsp:nvSpPr>
      <dsp:spPr>
        <a:xfrm>
          <a:off x="4320479" y="0"/>
          <a:ext cx="2330648" cy="1398389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Ćirilica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 err="1" smtClean="0"/>
            <a:t>Aa</a:t>
          </a:r>
          <a:r>
            <a:rPr lang="hr-HR" sz="2500" b="1" kern="1200" dirty="0" smtClean="0"/>
            <a:t> </a:t>
          </a:r>
          <a:r>
            <a:rPr lang="az-Cyrl-AZ" sz="2500" b="1" kern="1200" dirty="0" smtClean="0"/>
            <a:t>Бб</a:t>
          </a:r>
          <a:r>
            <a:rPr lang="hr-HR" sz="2500" b="1" kern="1200" dirty="0" smtClean="0"/>
            <a:t> </a:t>
          </a:r>
          <a:r>
            <a:rPr lang="az-Cyrl-AZ" sz="2500" b="1" kern="1200" dirty="0" smtClean="0"/>
            <a:t>Вв</a:t>
          </a:r>
          <a:r>
            <a:rPr lang="hr-HR" sz="2500" b="1" kern="1200" dirty="0" smtClean="0"/>
            <a:t> </a:t>
          </a:r>
          <a:r>
            <a:rPr lang="az-Cyrl-AZ" sz="2500" b="1" kern="1200" dirty="0" smtClean="0"/>
            <a:t>Гг</a:t>
          </a:r>
          <a:endParaRPr lang="hr-HR" sz="2500" kern="1200" dirty="0"/>
        </a:p>
      </dsp:txBody>
      <dsp:txXfrm>
        <a:off x="4320479" y="0"/>
        <a:ext cx="2330648" cy="1398389"/>
      </dsp:txXfrm>
    </dsp:sp>
    <dsp:sp modelId="{962427F3-CBDD-4E80-BB8E-4AAAF8C645E6}">
      <dsp:nvSpPr>
        <dsp:cNvPr id="0" name=""/>
        <dsp:cNvSpPr/>
      </dsp:nvSpPr>
      <dsp:spPr>
        <a:xfrm>
          <a:off x="4320479" y="1632147"/>
          <a:ext cx="2330648" cy="1398389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Hebrejsko pismo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kern="1200" dirty="0" smtClean="0"/>
            <a:t>א‎</a:t>
          </a:r>
          <a:r>
            <a:rPr lang="hr-HR" sz="2500" kern="1200" dirty="0" smtClean="0"/>
            <a:t> </a:t>
          </a:r>
          <a:r>
            <a:rPr lang="he-IL" sz="2500" kern="1200" dirty="0" smtClean="0"/>
            <a:t>ב‎</a:t>
          </a:r>
          <a:r>
            <a:rPr lang="hr-HR" sz="2500" kern="1200" dirty="0" smtClean="0"/>
            <a:t> </a:t>
          </a:r>
          <a:r>
            <a:rPr lang="he-IL" sz="2500" kern="1200" dirty="0" smtClean="0"/>
            <a:t>ג‎</a:t>
          </a:r>
          <a:r>
            <a:rPr lang="hr-HR" sz="2500" kern="1200" dirty="0" smtClean="0"/>
            <a:t>  </a:t>
          </a:r>
          <a:r>
            <a:rPr lang="he-IL" sz="2500" kern="1200" dirty="0" smtClean="0"/>
            <a:t>ד‎	ה</a:t>
          </a:r>
          <a:endParaRPr lang="hr-HR" sz="2500" kern="1200" dirty="0"/>
        </a:p>
      </dsp:txBody>
      <dsp:txXfrm>
        <a:off x="4320479" y="1632147"/>
        <a:ext cx="2330648" cy="1398389"/>
      </dsp:txXfrm>
    </dsp:sp>
    <dsp:sp modelId="{B9A5BFBA-CEC7-4948-BC67-997768AE90F2}">
      <dsp:nvSpPr>
        <dsp:cNvPr id="0" name=""/>
        <dsp:cNvSpPr/>
      </dsp:nvSpPr>
      <dsp:spPr>
        <a:xfrm>
          <a:off x="1296137" y="1632147"/>
          <a:ext cx="2330648" cy="139838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Arapsko pismo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AE" sz="2500" kern="1200" dirty="0" smtClean="0"/>
            <a:t>ه</a:t>
          </a:r>
          <a:r>
            <a:rPr lang="hr-HR" sz="2500" kern="1200" dirty="0" smtClean="0"/>
            <a:t> </a:t>
          </a:r>
          <a:r>
            <a:rPr lang="ar-AE" sz="2500" kern="1200" dirty="0" smtClean="0"/>
            <a:t>د</a:t>
          </a:r>
          <a:r>
            <a:rPr lang="hr-HR" sz="2500" kern="1200" dirty="0" smtClean="0"/>
            <a:t> </a:t>
          </a:r>
          <a:r>
            <a:rPr lang="ar-AE" sz="2500" kern="1200" dirty="0" smtClean="0"/>
            <a:t>ج</a:t>
          </a:r>
          <a:r>
            <a:rPr lang="hr-HR" sz="2500" kern="1200" dirty="0" smtClean="0"/>
            <a:t> </a:t>
          </a:r>
          <a:r>
            <a:rPr lang="ar-AE" sz="2500" kern="1200" dirty="0" smtClean="0"/>
            <a:t>ب</a:t>
          </a:r>
          <a:r>
            <a:rPr lang="hr-HR" sz="2500" kern="1200" dirty="0" smtClean="0"/>
            <a:t> </a:t>
          </a:r>
          <a:r>
            <a:rPr lang="ar-AE" sz="2500" b="0" i="0" kern="1200" dirty="0" smtClean="0"/>
            <a:t>أ</a:t>
          </a:r>
          <a:endParaRPr lang="hr-HR" sz="2500" kern="1200" dirty="0"/>
        </a:p>
      </dsp:txBody>
      <dsp:txXfrm>
        <a:off x="1296137" y="1632147"/>
        <a:ext cx="2330648" cy="13983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2427F3-CBDD-4E80-BB8E-4AAAF8C645E6}">
      <dsp:nvSpPr>
        <dsp:cNvPr id="0" name=""/>
        <dsp:cNvSpPr/>
      </dsp:nvSpPr>
      <dsp:spPr>
        <a:xfrm>
          <a:off x="0" y="2301"/>
          <a:ext cx="5047059" cy="302823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Kinesko pismo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江</a:t>
          </a:r>
          <a:r>
            <a:rPr lang="hr-HR" altLang="ja-JP" sz="1800" b="1" kern="1200" dirty="0" smtClean="0"/>
            <a:t> rijeka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雷</a:t>
          </a:r>
          <a:r>
            <a:rPr lang="hr-HR" altLang="ja-JP" sz="1800" b="1" kern="1200" dirty="0" smtClean="0"/>
            <a:t> grom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炎</a:t>
          </a:r>
          <a:r>
            <a:rPr lang="hr-HR" altLang="ja-JP" sz="1800" b="1" kern="1200" dirty="0" smtClean="0"/>
            <a:t> plamen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錢</a:t>
          </a:r>
          <a:r>
            <a:rPr lang="hr-HR" altLang="ja-JP" sz="1800" b="1" kern="1200" dirty="0" smtClean="0"/>
            <a:t> kovanica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林</a:t>
          </a:r>
          <a:r>
            <a:rPr lang="hr-HR" altLang="ja-JP" sz="1800" b="1" kern="1200" dirty="0" smtClean="0"/>
            <a:t> šuma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星</a:t>
          </a:r>
          <a:r>
            <a:rPr lang="hr-HR" altLang="ja-JP" sz="1800" b="1" kern="1200" dirty="0" smtClean="0"/>
            <a:t> zvijezda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b="1" kern="1200" dirty="0" smtClean="0"/>
            <a:t>光 </a:t>
          </a:r>
          <a:r>
            <a:rPr lang="hr-HR" altLang="ja-JP" sz="1800" b="1" kern="1200" dirty="0" smtClean="0"/>
            <a:t> svjetlost</a:t>
          </a:r>
          <a:endParaRPr lang="hr-HR" sz="1800" kern="1200" dirty="0"/>
        </a:p>
      </dsp:txBody>
      <dsp:txXfrm>
        <a:off x="0" y="2301"/>
        <a:ext cx="5047059" cy="30282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88DF-F64D-4958-B6B3-E3914F07582F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12A63-9E8D-4AE4-BD27-3938A254E01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4582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http://www.skole.hr/dobro-je-znati/osnovnoskolci?news_id=3076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Shows How Humans Migrated Across The Globe</a:t>
            </a:r>
          </a:p>
          <a:p>
            <a:r>
              <a:rPr lang="hr-HR" dirty="0" smtClean="0"/>
              <a:t>https://www.youtube.com/watch?v=CJdT6QcSbQ0nati/osnovnoskolci?news_id=3076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90759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Spread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Islam</a:t>
            </a:r>
          </a:p>
          <a:p>
            <a:r>
              <a:rPr lang="hr-HR" dirty="0" smtClean="0"/>
              <a:t>https://www.youtube.com/watch?v=pBaZYtrln54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93563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Hinduism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hr-HR" dirty="0" smtClean="0"/>
              <a:t>https://www.youtube.com/watch?v=xlBEEuYIWwY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Za više detalja: http://www.indija.hr/index.php?p=infos&amp;id=81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81455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Spread of Hinduism and Sikhism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https://www.youtube.com/watch?v=rfL4r8_zjpA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1339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Buddhism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hr-HR" dirty="0" smtClean="0"/>
              <a:t>https://www.youtube.com/watch?v=ZTI3P9zx-oY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Više o kipu: http://nova-akropola.hr/kategorija-kultura/buddha-iz-kamakure/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01876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Spread of Buddhism (500 BCE - 1200)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https://www.youtube.com/watch?v=SMvQtRtT4-I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71730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Crtice o Jeruzalemu:</a:t>
            </a:r>
            <a:r>
              <a:rPr lang="hr-HR" baseline="0" dirty="0" smtClean="0"/>
              <a:t> http://dnevnik.hr/vijesti/svijet/jeruzalem-manje-poznata-strana-svetog-grada.html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77230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Školski sat: Ujedinjeni narodi</a:t>
            </a:r>
          </a:p>
          <a:p>
            <a:r>
              <a:rPr lang="hr-HR" dirty="0" smtClean="0"/>
              <a:t>https://www.youtube.com/watch?v=WYfyw8_m9O0&amp;t=16s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3707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Nastanak UN-a - Tv kalendar 24.listopad</a:t>
            </a:r>
          </a:p>
          <a:p>
            <a:r>
              <a:rPr lang="hr-HR" dirty="0" smtClean="0"/>
              <a:t>https://www.youtube.com/watch?v=FzU5wP5kYOg&amp;t=33s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UNESCO -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hr-HR" dirty="0" smtClean="0"/>
          </a:p>
          <a:p>
            <a:r>
              <a:rPr lang="hr-HR" dirty="0" smtClean="0"/>
              <a:t>https://www.youtube.com/watch?v=kJHsjBvSv74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UNICEF | for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https://www.youtube.com/watch?v=E1xkXZs0cAQ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038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Povijesni put Hrvatske do finala SP 2018 u Rusiji, Luka Modrić i ekipa</a:t>
            </a:r>
          </a:p>
          <a:p>
            <a:r>
              <a:rPr lang="hr-HR" dirty="0" smtClean="0"/>
              <a:t>https://www.youtube.com/watch?v=13U_Gw3pkAY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SMO DOČEKALI VATRENE - dokumentarni film dočeka Vatrenih 2018.</a:t>
            </a:r>
          </a:p>
          <a:p>
            <a:r>
              <a:rPr lang="hr-HR" dirty="0" smtClean="0"/>
              <a:t>https://www.youtube.com/watch?v=oSLX5Ekcopo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 United Nations Member States - Map Quiz Game</a:t>
            </a:r>
          </a:p>
          <a:p>
            <a:r>
              <a:rPr lang="hr-HR" dirty="0" smtClean="0"/>
              <a:t>https://online.seterra.com/en/vgp/3199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8957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 Families of the World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https://www.youtube.com/watch?v=0lOnfFZYFNM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 Families of the World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(duža)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https://www.youtube.com/watch?v=bCXvolMAqzI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https://www.farandwide.com/s/most-spoken-languages-eebb682e26eb4bc5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Dying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Languages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National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Geographic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https://www.youtube.com/watch?v=KB7kLNwKEVU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Endangered languages still have much to say |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Kung |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TEDxLFHS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https://www.youtube.com/watch?v=LhM4We880lE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4694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https://www.enciklopedija.hr/natuknica.aspx?id=35566</a:t>
            </a:r>
          </a:p>
          <a:p>
            <a:r>
              <a:rPr lang="hr-HR" dirty="0" smtClean="0"/>
              <a:t>https://www.tportal.hr/kultura/clanak/kakve-sve-tajne-krije-arapski-jezik-20120914</a:t>
            </a:r>
          </a:p>
          <a:p>
            <a:r>
              <a:rPr lang="hr-HR" dirty="0" smtClean="0"/>
              <a:t>https://www.17-minute-languages.com/hr/blog/arapsko-pismo/?id=RA89111-RSS24</a:t>
            </a:r>
          </a:p>
          <a:p>
            <a:r>
              <a:rPr lang="hr-HR" dirty="0" smtClean="0"/>
              <a:t>https://www.17-minute-languages.com/hr/blog/pisma-svijeta-predstavljamo-vam-hebrejski-alfabet/?id=RA89111-RSS24</a:t>
            </a:r>
          </a:p>
          <a:p>
            <a:r>
              <a:rPr lang="hr-HR" dirty="0" smtClean="0"/>
              <a:t>https://www.17-minute-languages.com/hr/blog/pisma-svijeta-cirilica/?id=RA89111-RSS24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7060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https://www.youtube.com/watch?v=KUcSdPMAM9A</a:t>
            </a:r>
          </a:p>
          <a:p>
            <a:r>
              <a:rPr lang="en-US" dirty="0" smtClean="0"/>
              <a:t>Basic Chinese Character Parts - Movement Radicals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https://www.youtube.com/watch?v=MrVC7EzrOX0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Chinese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Radicals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Nature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6941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Animated map shows how religion spread around the world</a:t>
            </a:r>
          </a:p>
          <a:p>
            <a:r>
              <a:rPr lang="hr-HR" dirty="0" smtClean="0"/>
              <a:t>https://www.youtube.com/watch?v=AvFl6UBZLv4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176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Christianity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101 | National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Geographic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https://www.youtube.com/watch?v=LvL3YXa0n2M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3344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Animated map shows how Christianity spread around the world</a:t>
            </a:r>
            <a:endParaRPr lang="hr-HR" dirty="0" smtClean="0"/>
          </a:p>
          <a:p>
            <a:r>
              <a:rPr lang="hr-HR" dirty="0" smtClean="0"/>
              <a:t>https://www.youtube.com/watch?v=BJ0dZhHccfU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43189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Islam Began - In Ten Minutes</a:t>
            </a:r>
            <a:endParaRPr lang="hr-HR" dirty="0" smtClean="0"/>
          </a:p>
          <a:p>
            <a:r>
              <a:rPr lang="hr-HR" dirty="0" smtClean="0"/>
              <a:t>https://www.youtube.com/watch?v=PDxKxnVZtgo</a:t>
            </a:r>
          </a:p>
          <a:p>
            <a:endParaRPr lang="hr-HR" dirty="0" smtClean="0"/>
          </a:p>
          <a:p>
            <a:r>
              <a:rPr lang="hr-HR" dirty="0" smtClean="0"/>
              <a:t>https://zadarski.slobodnadalmacija.hr/vijesti/svijet/svi-putevi-vode-u-meku-vise-od-dva-milijuna-muslimana-stize-na-hodocasce-u-sveti-grad-561611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2A63-9E8D-4AE4-BD27-3938A254E014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422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ttps://www.youtube.com/watch?v=KB7kLNwKEV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Raznolikost svjetskog stanovništva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Stanovništvo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Islam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394720" cy="3030985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7. stoljeće</a:t>
            </a:r>
          </a:p>
          <a:p>
            <a:r>
              <a:rPr lang="hr-HR" dirty="0" smtClean="0"/>
              <a:t>Arapski poluotok</a:t>
            </a:r>
          </a:p>
          <a:p>
            <a:r>
              <a:rPr lang="hr-HR" dirty="0" smtClean="0"/>
              <a:t>Četvrtina svjetskog stanovništva</a:t>
            </a:r>
          </a:p>
          <a:p>
            <a:r>
              <a:rPr lang="hr-HR" dirty="0" smtClean="0"/>
              <a:t>Suniti i </a:t>
            </a:r>
            <a:r>
              <a:rPr lang="hr-HR" dirty="0" err="1" smtClean="0"/>
              <a:t>šiiti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4280" y="771550"/>
            <a:ext cx="3636390" cy="23823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9750" y="2714714"/>
            <a:ext cx="3694250" cy="24234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2425" y="792425"/>
            <a:ext cx="1157029" cy="13847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520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915566"/>
            <a:ext cx="7014275" cy="431931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707904" y="2261716"/>
            <a:ext cx="1728192" cy="958106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4788024" y="1779662"/>
            <a:ext cx="1512168" cy="1080120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6300192" y="3003798"/>
            <a:ext cx="1008112" cy="64807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6788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vjetlana\Documents\školska knjiga\ppt predlosci i slike\originali\033_dr14457699.jpg"/>
          <p:cNvPicPr>
            <a:picLocks noChangeAspect="1" noChangeArrowheads="1"/>
          </p:cNvPicPr>
          <p:nvPr/>
        </p:nvPicPr>
        <p:blipFill>
          <a:blip r:embed="rId3" cstate="print"/>
          <a:srcRect l="51140" r="20733" b="68179"/>
          <a:stretch>
            <a:fillRect/>
          </a:stretch>
        </p:blipFill>
        <p:spPr bwMode="auto">
          <a:xfrm>
            <a:off x="179512" y="3435846"/>
            <a:ext cx="1587301" cy="1587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Hinduizam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034680" cy="303098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Nastao prije 3500 godina</a:t>
            </a:r>
          </a:p>
          <a:p>
            <a:r>
              <a:rPr lang="hr-HR" dirty="0" smtClean="0"/>
              <a:t>Južna Azija (Indija)</a:t>
            </a:r>
          </a:p>
          <a:p>
            <a:r>
              <a:rPr lang="hr-HR" dirty="0" smtClean="0"/>
              <a:t>Mnogobošci</a:t>
            </a:r>
          </a:p>
          <a:p>
            <a:r>
              <a:rPr lang="hr-HR" dirty="0" smtClean="0"/>
              <a:t>15% svjetskog stanovništva</a:t>
            </a:r>
            <a:endParaRPr lang="hr-HR" dirty="0"/>
          </a:p>
        </p:txBody>
      </p:sp>
      <p:pic>
        <p:nvPicPr>
          <p:cNvPr id="4" name="Picture 2" descr="C:\Users\Svjetlana\Documents\školska knjiga\ppt predlosci i slike\originali\033_LS019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839073"/>
            <a:ext cx="5688632" cy="3755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52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915566"/>
            <a:ext cx="7014275" cy="431931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652120" y="2283718"/>
            <a:ext cx="696146" cy="864096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1257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Budizam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389514" cy="3579863"/>
          </a:xfrm>
        </p:spPr>
        <p:txBody>
          <a:bodyPr>
            <a:normAutofit/>
          </a:bodyPr>
          <a:lstStyle/>
          <a:p>
            <a:r>
              <a:rPr lang="hr-HR" dirty="0" smtClean="0"/>
              <a:t>6. st. pr. Kr. </a:t>
            </a:r>
          </a:p>
          <a:p>
            <a:r>
              <a:rPr lang="hr-HR" dirty="0" smtClean="0"/>
              <a:t>Sjeverna Indija</a:t>
            </a:r>
          </a:p>
          <a:p>
            <a:r>
              <a:rPr lang="hr-HR" dirty="0" smtClean="0"/>
              <a:t>7% svjetskog stanovništva</a:t>
            </a:r>
          </a:p>
          <a:p>
            <a:r>
              <a:rPr lang="hr-HR" dirty="0" smtClean="0"/>
              <a:t>Postizanje </a:t>
            </a:r>
            <a:r>
              <a:rPr lang="hr-HR" dirty="0" err="1" smtClean="0"/>
              <a:t>prosvijetljenja</a:t>
            </a:r>
            <a:endParaRPr lang="hr-HR" dirty="0"/>
          </a:p>
        </p:txBody>
      </p:sp>
      <p:pic>
        <p:nvPicPr>
          <p:cNvPr id="4" name="Picture 2" descr="C:\Users\Svjetlana\Documents\školska knjiga\ppt predlosci i slike\originali\033_dr10382853.jpg"/>
          <p:cNvPicPr>
            <a:picLocks noChangeAspect="1" noChangeArrowheads="1"/>
          </p:cNvPicPr>
          <p:nvPr/>
        </p:nvPicPr>
        <p:blipFill>
          <a:blip r:embed="rId3" cstate="print"/>
          <a:srcRect t="22078"/>
          <a:stretch>
            <a:fillRect/>
          </a:stretch>
        </p:blipFill>
        <p:spPr bwMode="auto">
          <a:xfrm>
            <a:off x="5508104" y="843558"/>
            <a:ext cx="3542874" cy="4141037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849660"/>
            <a:ext cx="2597404" cy="1716142"/>
          </a:xfrm>
          <a:prstGeom prst="rect">
            <a:avLst/>
          </a:prstGeom>
        </p:spPr>
      </p:pic>
      <p:pic>
        <p:nvPicPr>
          <p:cNvPr id="6" name="Picture 2" descr="C:\Users\Svjetlana\Documents\školska knjiga\ppt predlosci i slike\originali\033_dr14457699.jpg"/>
          <p:cNvPicPr>
            <a:picLocks noChangeAspect="1" noChangeArrowheads="1"/>
          </p:cNvPicPr>
          <p:nvPr/>
        </p:nvPicPr>
        <p:blipFill>
          <a:blip r:embed="rId5" cstate="print"/>
          <a:srcRect l="25570" r="48860" b="68179"/>
          <a:stretch>
            <a:fillRect/>
          </a:stretch>
        </p:blipFill>
        <p:spPr bwMode="auto">
          <a:xfrm>
            <a:off x="3923928" y="2643912"/>
            <a:ext cx="1506962" cy="165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1285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915566"/>
            <a:ext cx="7014275" cy="431931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724128" y="1707654"/>
            <a:ext cx="1584176" cy="136815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556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Židovska religija (judaizam)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042792" cy="3030985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Nastala prije 4000 godina</a:t>
            </a:r>
          </a:p>
          <a:p>
            <a:r>
              <a:rPr lang="hr-HR" dirty="0" smtClean="0"/>
              <a:t>Jedan Bog</a:t>
            </a:r>
          </a:p>
          <a:p>
            <a:r>
              <a:rPr lang="hr-HR" dirty="0" smtClean="0"/>
              <a:t>Praotac Abraham </a:t>
            </a:r>
            <a:r>
              <a:rPr lang="hr-HR" dirty="0" smtClean="0">
                <a:sym typeface="Wingdings" panose="05000000000000000000" pitchFamily="2" charset="2"/>
              </a:rPr>
              <a:t> judaizam, kršćanstvo i islam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15 milijuna pripadnika (Izrael, SAD)</a:t>
            </a:r>
            <a:endParaRPr lang="hr-HR" dirty="0"/>
          </a:p>
        </p:txBody>
      </p:sp>
      <p:pic>
        <p:nvPicPr>
          <p:cNvPr id="4" name="Picture 2" descr="C:\Users\Svjetlana\Documents\školska knjiga\ppt predlosci i slike\originali\033_RFA007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47286"/>
            <a:ext cx="4895528" cy="3263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64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Ujedinjeni narodi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72" y="1513372"/>
            <a:ext cx="7286676" cy="3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C:\Users\Svjetlana\Documents\školska knjiga\ppt predlosci i slike\smanjene\035_sh2005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539769"/>
            <a:ext cx="3500224" cy="2336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111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Ujedinjeni narodi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Očuvanje mira i sigurnosti u svijetu</a:t>
            </a:r>
          </a:p>
          <a:p>
            <a:r>
              <a:rPr lang="hr-HR" dirty="0" smtClean="0"/>
              <a:t>Razvijanje prijateljskih odnosa među državama i narodima svijeta</a:t>
            </a:r>
          </a:p>
          <a:p>
            <a:r>
              <a:rPr lang="hr-HR" dirty="0" smtClean="0"/>
              <a:t>Jačanje međunarodne suradnje</a:t>
            </a:r>
          </a:p>
          <a:p>
            <a:r>
              <a:rPr lang="hr-HR" dirty="0" smtClean="0"/>
              <a:t>Zaštita prirodne i kulturne baštine čovječanstva</a:t>
            </a:r>
          </a:p>
          <a:p>
            <a:r>
              <a:rPr lang="hr-HR" dirty="0" smtClean="0"/>
              <a:t>Poštovanje ljudskih prava i temeljnih sloboda svih ljudi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33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84785"/>
            <a:ext cx="3106688" cy="3535238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Koliko se danas u svijetu govori jezika?</a:t>
            </a:r>
          </a:p>
          <a:p>
            <a:r>
              <a:rPr lang="hr-HR" dirty="0" smtClean="0"/>
              <a:t>Zašto je teško odrediti točan broj?</a:t>
            </a:r>
          </a:p>
          <a:p>
            <a:r>
              <a:rPr lang="hr-HR" dirty="0" smtClean="0"/>
              <a:t>Koji su jezici s najviše govornika?</a:t>
            </a:r>
          </a:p>
          <a:p>
            <a:r>
              <a:rPr lang="hr-HR" dirty="0" smtClean="0"/>
              <a:t>Koji jezici imaju veliko značenje u međunarodnom sporazumijevanju te pripadaju u jezike s najviše govornika na svijetu?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84784"/>
            <a:ext cx="5273426" cy="32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5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Prilagodbe </a:t>
            </a:r>
            <a:r>
              <a:rPr lang="hr-HR" sz="3200" dirty="0" smtClean="0">
                <a:sym typeface="Wingdings" panose="05000000000000000000" pitchFamily="2" charset="2"/>
              </a:rPr>
              <a:t> skupna obilježja postaju prirođena</a:t>
            </a:r>
            <a:endParaRPr lang="hr-HR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9460"/>
            <a:ext cx="3214691" cy="267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851669"/>
            <a:ext cx="16954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aobljeni pravokutnik 5"/>
          <p:cNvSpPr/>
          <p:nvPr/>
        </p:nvSpPr>
        <p:spPr>
          <a:xfrm>
            <a:off x="3635896" y="1923678"/>
            <a:ext cx="1656184" cy="648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Stalni vjetrovi – stisnute oči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4860032" y="3654657"/>
            <a:ext cx="1802668" cy="648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Jaka osunčanost – tamna koža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402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440513"/>
            <a:ext cx="3168352" cy="3507502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Navedite četiri najveće svjetske religije.</a:t>
            </a:r>
            <a:r>
              <a:rPr lang="hr-HR" dirty="0"/>
              <a:t> </a:t>
            </a:r>
            <a:endParaRPr lang="hr-HR" dirty="0" smtClean="0"/>
          </a:p>
          <a:p>
            <a:r>
              <a:rPr lang="hr-HR" dirty="0" smtClean="0"/>
              <a:t>Koja </a:t>
            </a:r>
            <a:r>
              <a:rPr lang="hr-HR" dirty="0"/>
              <a:t>je kršćanska </a:t>
            </a:r>
            <a:r>
              <a:rPr lang="hr-HR" dirty="0" smtClean="0"/>
              <a:t>vjeroispovijest </a:t>
            </a:r>
            <a:r>
              <a:rPr lang="hr-HR" dirty="0"/>
              <a:t>najrasprostranjenija na prostoru </a:t>
            </a:r>
            <a:r>
              <a:rPr lang="hr-HR" dirty="0" smtClean="0"/>
              <a:t>Sjeverne </a:t>
            </a:r>
            <a:r>
              <a:rPr lang="hr-HR" dirty="0"/>
              <a:t>Amerike</a:t>
            </a:r>
            <a:r>
              <a:rPr lang="hr-HR" dirty="0" smtClean="0"/>
              <a:t>?</a:t>
            </a:r>
          </a:p>
          <a:p>
            <a:r>
              <a:rPr lang="hr-HR" dirty="0"/>
              <a:t>Na kojem kontinentu </a:t>
            </a:r>
            <a:r>
              <a:rPr lang="hr-HR" dirty="0" smtClean="0"/>
              <a:t>ima </a:t>
            </a:r>
            <a:r>
              <a:rPr lang="hr-HR" dirty="0"/>
              <a:t>najviše pripadnika hinduizma</a:t>
            </a:r>
            <a:r>
              <a:rPr lang="hr-HR" dirty="0" smtClean="0"/>
              <a:t>?</a:t>
            </a:r>
          </a:p>
          <a:p>
            <a:r>
              <a:rPr lang="hr-HR" dirty="0"/>
              <a:t>Koja je religija najrasprostranjenija na </a:t>
            </a:r>
            <a:r>
              <a:rPr lang="hr-HR" dirty="0" smtClean="0"/>
              <a:t>Arapskom poluotoku? 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5552" y="1406070"/>
            <a:ext cx="5379483" cy="331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3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890664" cy="345638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Navedite primjere jednostavnih pisama.</a:t>
            </a:r>
          </a:p>
          <a:p>
            <a:r>
              <a:rPr lang="hr-HR" dirty="0" smtClean="0"/>
              <a:t>Navedite primjer tradicionalnog pisma.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30626218"/>
              </p:ext>
            </p:extLst>
          </p:nvPr>
        </p:nvGraphicFramePr>
        <p:xfrm>
          <a:off x="3419872" y="1563636"/>
          <a:ext cx="2736304" cy="2880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6444208" y="1635646"/>
            <a:ext cx="2379513" cy="3028235"/>
            <a:chOff x="0" y="2301"/>
            <a:chExt cx="5047059" cy="302823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Pravokutnik 6"/>
            <p:cNvSpPr/>
            <p:nvPr/>
          </p:nvSpPr>
          <p:spPr>
            <a:xfrm>
              <a:off x="0" y="2301"/>
              <a:ext cx="5047059" cy="3028235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kstniOkvir 7"/>
            <p:cNvSpPr txBox="1"/>
            <p:nvPr/>
          </p:nvSpPr>
          <p:spPr>
            <a:xfrm>
              <a:off x="0" y="2301"/>
              <a:ext cx="5047059" cy="30282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江</a:t>
              </a:r>
              <a:r>
                <a:rPr lang="hr-HR" altLang="ja-JP" sz="1800" b="1" kern="1200" dirty="0" smtClean="0"/>
                <a:t> rijeka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雷</a:t>
              </a:r>
              <a:r>
                <a:rPr lang="hr-HR" altLang="ja-JP" sz="1800" b="1" kern="1200" dirty="0" smtClean="0"/>
                <a:t> grom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炎</a:t>
              </a:r>
              <a:r>
                <a:rPr lang="hr-HR" altLang="ja-JP" sz="1800" b="1" kern="1200" dirty="0" smtClean="0"/>
                <a:t> plamen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錢</a:t>
              </a:r>
              <a:r>
                <a:rPr lang="hr-HR" altLang="ja-JP" sz="1800" b="1" kern="1200" dirty="0" smtClean="0"/>
                <a:t> kovanica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林</a:t>
              </a:r>
              <a:r>
                <a:rPr lang="hr-HR" altLang="ja-JP" sz="1800" b="1" kern="1200" dirty="0" smtClean="0"/>
                <a:t> šuma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星</a:t>
              </a:r>
              <a:r>
                <a:rPr lang="hr-HR" altLang="ja-JP" sz="1800" b="1" kern="1200" dirty="0" smtClean="0"/>
                <a:t> zvijezda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800" b="1" kern="1200" dirty="0" smtClean="0"/>
                <a:t>光 </a:t>
              </a:r>
              <a:r>
                <a:rPr lang="hr-HR" altLang="ja-JP" sz="1800" b="1" kern="1200" dirty="0" smtClean="0"/>
                <a:t> svjetlost</a:t>
              </a:r>
              <a:endParaRPr lang="hr-HR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718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417361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Što je narod (nacija)?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91630"/>
            <a:ext cx="3826768" cy="3579863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Velika skupina ljudi koji su povezani osjećajem zajedništva, koji se temelji na istovjetnosti </a:t>
            </a:r>
            <a:r>
              <a:rPr lang="hr-HR" b="1" dirty="0" smtClean="0"/>
              <a:t>jezika</a:t>
            </a:r>
            <a:r>
              <a:rPr lang="hr-HR" dirty="0" smtClean="0"/>
              <a:t>, </a:t>
            </a:r>
            <a:r>
              <a:rPr lang="hr-HR" b="1" dirty="0" smtClean="0"/>
              <a:t>običaja</a:t>
            </a:r>
            <a:r>
              <a:rPr lang="hr-HR" dirty="0" smtClean="0"/>
              <a:t> i </a:t>
            </a:r>
            <a:r>
              <a:rPr lang="hr-HR" b="1" dirty="0" smtClean="0"/>
              <a:t>kulture.</a:t>
            </a:r>
          </a:p>
          <a:p>
            <a:r>
              <a:rPr lang="hr-HR" dirty="0" smtClean="0"/>
              <a:t>Narod povezuje svijest o zajedničkoj pripadnosti i cjelovitosti.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1644" y="1563638"/>
            <a:ext cx="4296702" cy="31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Jezična šarolikost – 7000 jezika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1099" y="1347613"/>
            <a:ext cx="2634717" cy="3795887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Jezici s najviše govornika:</a:t>
            </a:r>
          </a:p>
          <a:p>
            <a:r>
              <a:rPr lang="hr-HR" dirty="0"/>
              <a:t>k</a:t>
            </a:r>
            <a:r>
              <a:rPr lang="hr-HR" dirty="0" smtClean="0"/>
              <a:t>ineski</a:t>
            </a:r>
          </a:p>
          <a:p>
            <a:r>
              <a:rPr lang="hr-HR" dirty="0" smtClean="0"/>
              <a:t>engleski </a:t>
            </a:r>
          </a:p>
          <a:p>
            <a:r>
              <a:rPr lang="hr-HR" dirty="0" smtClean="0"/>
              <a:t>španjolski </a:t>
            </a:r>
          </a:p>
          <a:p>
            <a:r>
              <a:rPr lang="hr-HR" dirty="0" smtClean="0"/>
              <a:t>hindski </a:t>
            </a:r>
          </a:p>
          <a:p>
            <a:r>
              <a:rPr lang="hr-HR" dirty="0" smtClean="0"/>
              <a:t>arapski</a:t>
            </a:r>
          </a:p>
          <a:p>
            <a:r>
              <a:rPr lang="hr-HR" dirty="0" smtClean="0"/>
              <a:t>ruski</a:t>
            </a:r>
          </a:p>
          <a:p>
            <a:r>
              <a:rPr lang="hr-HR" dirty="0" smtClean="0"/>
              <a:t>bengalski</a:t>
            </a:r>
          </a:p>
          <a:p>
            <a:r>
              <a:rPr lang="hr-HR" dirty="0" smtClean="0"/>
              <a:t>francuski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7" y="1203598"/>
            <a:ext cx="5849491" cy="36004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380312" y="1779662"/>
            <a:ext cx="864096" cy="100811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7782780" y="3364988"/>
            <a:ext cx="1181708" cy="100811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3563888" y="1563638"/>
            <a:ext cx="1368152" cy="100811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5940152" y="3723878"/>
            <a:ext cx="432048" cy="28803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5513792" y="1779662"/>
            <a:ext cx="432048" cy="28803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3594204" y="2355726"/>
            <a:ext cx="1049804" cy="648072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4070677" y="2823778"/>
            <a:ext cx="789355" cy="1620180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5580112" y="2139702"/>
            <a:ext cx="325403" cy="216024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6948263" y="2319722"/>
            <a:ext cx="620489" cy="756084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/>
          <p:cNvSpPr/>
          <p:nvPr/>
        </p:nvSpPr>
        <p:spPr>
          <a:xfrm>
            <a:off x="5416617" y="2295338"/>
            <a:ext cx="1531646" cy="852476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/>
          <p:cNvSpPr/>
          <p:nvPr/>
        </p:nvSpPr>
        <p:spPr>
          <a:xfrm>
            <a:off x="6119032" y="1419622"/>
            <a:ext cx="2197384" cy="756084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Zaobljeni pravokutnik 17"/>
          <p:cNvSpPr/>
          <p:nvPr/>
        </p:nvSpPr>
        <p:spPr>
          <a:xfrm>
            <a:off x="1866205" y="3305828"/>
            <a:ext cx="1916441" cy="9801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ym typeface="Wingdings" panose="05000000000000000000" pitchFamily="2" charset="2"/>
              </a:rPr>
              <a:t> Važni u međunarodnom sporazumijevanju</a:t>
            </a:r>
            <a:endParaRPr lang="hr-HR" dirty="0"/>
          </a:p>
        </p:txBody>
      </p:sp>
      <p:sp>
        <p:nvSpPr>
          <p:cNvPr id="19" name="Zaobljeni pravokutnik 18"/>
          <p:cNvSpPr/>
          <p:nvPr/>
        </p:nvSpPr>
        <p:spPr>
          <a:xfrm>
            <a:off x="624722" y="1369316"/>
            <a:ext cx="2454589" cy="16344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ym typeface="Wingdings" panose="05000000000000000000" pitchFamily="2" charset="2"/>
              </a:rPr>
              <a:t> Teško je odrediti točan broj jer pojedini jezici imaju mali broj govornika i </a:t>
            </a:r>
            <a:r>
              <a:rPr lang="hr-HR" dirty="0" smtClean="0">
                <a:sym typeface="Wingdings" panose="05000000000000000000" pitchFamily="2" charset="2"/>
                <a:hlinkClick r:id="rId4"/>
              </a:rPr>
              <a:t>postupno izumiru</a:t>
            </a:r>
            <a:r>
              <a:rPr lang="hr-HR" dirty="0" smtClean="0">
                <a:sym typeface="Wingdings" panose="05000000000000000000" pitchFamily="2" charset="2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38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5" grpId="0" animBg="1"/>
      <p:bldP spid="15" grpId="1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utnik 4"/>
          <p:cNvSpPr/>
          <p:nvPr/>
        </p:nvSpPr>
        <p:spPr>
          <a:xfrm>
            <a:off x="251520" y="1664982"/>
            <a:ext cx="4248472" cy="15841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>
                <a:sym typeface="Wingdings" panose="05000000000000000000" pitchFamily="2" charset="2"/>
              </a:rPr>
              <a:t>Najraširenije 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pismo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808126"/>
            <a:ext cx="8229600" cy="713234"/>
          </a:xfrm>
        </p:spPr>
        <p:txBody>
          <a:bodyPr>
            <a:noAutofit/>
          </a:bodyPr>
          <a:lstStyle/>
          <a:p>
            <a:r>
              <a:rPr lang="hr-HR" sz="3600" dirty="0" smtClean="0"/>
              <a:t>Jednostavna pisma: jedan znak– jedan glas ili dvoglas</a:t>
            </a:r>
            <a:endParaRPr lang="hr-HR" sz="3600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22860866"/>
              </p:ext>
            </p:extLst>
          </p:nvPr>
        </p:nvGraphicFramePr>
        <p:xfrm>
          <a:off x="611560" y="1730894"/>
          <a:ext cx="8229600" cy="303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0185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Tradicionalna pisma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40835762"/>
              </p:ext>
            </p:extLst>
          </p:nvPr>
        </p:nvGraphicFramePr>
        <p:xfrm>
          <a:off x="2051720" y="1564085"/>
          <a:ext cx="8229600" cy="303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976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Najveće svjetske religije</a:t>
            </a:r>
            <a:endParaRPr lang="hr-HR" dirty="0"/>
          </a:p>
        </p:txBody>
      </p:sp>
      <p:pic>
        <p:nvPicPr>
          <p:cNvPr id="4" name="Picture 2" descr="C:\Users\Svjetlana\Documents\školska knjiga\ppt predlosci i slike\originali\033_dr14457699.jpg"/>
          <p:cNvPicPr>
            <a:picLocks noChangeAspect="1" noChangeArrowheads="1"/>
          </p:cNvPicPr>
          <p:nvPr/>
        </p:nvPicPr>
        <p:blipFill>
          <a:blip r:embed="rId3" cstate="print"/>
          <a:srcRect t="31821" r="76987" b="36358"/>
          <a:stretch>
            <a:fillRect/>
          </a:stretch>
        </p:blipFill>
        <p:spPr bwMode="auto">
          <a:xfrm>
            <a:off x="323528" y="1484784"/>
            <a:ext cx="1500198" cy="18335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C:\Users\Svjetlana\Documents\školska knjiga\ppt predlosci i slike\originali\033_dr14457699.jpg"/>
          <p:cNvPicPr>
            <a:picLocks noChangeAspect="1" noChangeArrowheads="1"/>
          </p:cNvPicPr>
          <p:nvPr/>
        </p:nvPicPr>
        <p:blipFill>
          <a:blip r:embed="rId4" cstate="print"/>
          <a:srcRect l="51140" r="20733" b="68179"/>
          <a:stretch>
            <a:fillRect/>
          </a:stretch>
        </p:blipFill>
        <p:spPr bwMode="auto">
          <a:xfrm>
            <a:off x="5674591" y="3434196"/>
            <a:ext cx="1587301" cy="15873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C:\Users\Svjetlana\Documents\školska knjiga\ppt predlosci i slike\originali\033_dr14457699.jpg"/>
          <p:cNvPicPr>
            <a:picLocks noChangeAspect="1" noChangeArrowheads="1"/>
          </p:cNvPicPr>
          <p:nvPr/>
        </p:nvPicPr>
        <p:blipFill>
          <a:blip r:embed="rId5" cstate="print"/>
          <a:srcRect l="25570" r="48860" b="68179"/>
          <a:stretch>
            <a:fillRect/>
          </a:stretch>
        </p:blipFill>
        <p:spPr bwMode="auto">
          <a:xfrm>
            <a:off x="2051720" y="3423417"/>
            <a:ext cx="1506962" cy="1657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C:\Users\Svjetlana\Documents\školska knjiga\ppt predlosci i slike\originali\033_dr14457699.jpg"/>
          <p:cNvPicPr>
            <a:picLocks noChangeAspect="1" noChangeArrowheads="1"/>
          </p:cNvPicPr>
          <p:nvPr/>
        </p:nvPicPr>
        <p:blipFill>
          <a:blip r:embed="rId6" cstate="print"/>
          <a:srcRect l="76711" r="-2281" b="65286"/>
          <a:stretch>
            <a:fillRect/>
          </a:stretch>
        </p:blipFill>
        <p:spPr bwMode="auto">
          <a:xfrm>
            <a:off x="4087195" y="1526860"/>
            <a:ext cx="1492917" cy="1791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Zaobljeni pravokutnik 7"/>
          <p:cNvSpPr/>
          <p:nvPr/>
        </p:nvSpPr>
        <p:spPr>
          <a:xfrm>
            <a:off x="1907704" y="1484784"/>
            <a:ext cx="1224136" cy="3893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/>
              <a:t>Kršćanstvo</a:t>
            </a:r>
            <a:endParaRPr lang="hr-HR" dirty="0"/>
          </a:p>
        </p:txBody>
      </p:sp>
      <p:sp>
        <p:nvSpPr>
          <p:cNvPr id="9" name="Zaobljeni pravokutnik 8"/>
          <p:cNvSpPr/>
          <p:nvPr/>
        </p:nvSpPr>
        <p:spPr>
          <a:xfrm>
            <a:off x="5659523" y="1534120"/>
            <a:ext cx="780118" cy="3893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dirty="0" smtClean="0"/>
              <a:t>Islam</a:t>
            </a:r>
            <a:endParaRPr lang="hr-HR" dirty="0"/>
          </a:p>
        </p:txBody>
      </p:sp>
      <p:sp>
        <p:nvSpPr>
          <p:cNvPr id="10" name="Zaobljeni pravokutnik 9"/>
          <p:cNvSpPr/>
          <p:nvPr/>
        </p:nvSpPr>
        <p:spPr>
          <a:xfrm>
            <a:off x="3677102" y="3423417"/>
            <a:ext cx="1224136" cy="3893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/>
              <a:t>Budizam</a:t>
            </a:r>
            <a:endParaRPr lang="hr-HR" dirty="0"/>
          </a:p>
        </p:txBody>
      </p:sp>
      <p:sp>
        <p:nvSpPr>
          <p:cNvPr id="11" name="Zaobljeni pravokutnik 10"/>
          <p:cNvSpPr/>
          <p:nvPr/>
        </p:nvSpPr>
        <p:spPr>
          <a:xfrm>
            <a:off x="7380312" y="3434196"/>
            <a:ext cx="1224136" cy="3893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dirty="0" smtClean="0"/>
              <a:t>Hinduizam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447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Kršćanstvo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419622"/>
            <a:ext cx="8856984" cy="1584177"/>
          </a:xfrm>
        </p:spPr>
        <p:txBody>
          <a:bodyPr>
            <a:noAutofit/>
          </a:bodyPr>
          <a:lstStyle/>
          <a:p>
            <a:r>
              <a:rPr lang="hr-HR" sz="2200" dirty="0"/>
              <a:t>najrasprostranjenija </a:t>
            </a:r>
            <a:r>
              <a:rPr lang="hr-HR" sz="2200" dirty="0" smtClean="0"/>
              <a:t>religija</a:t>
            </a:r>
          </a:p>
          <a:p>
            <a:r>
              <a:rPr lang="hr-HR" sz="2200" dirty="0"/>
              <a:t>trećina stanovnika </a:t>
            </a:r>
            <a:r>
              <a:rPr lang="hr-HR" sz="2200" dirty="0" smtClean="0"/>
              <a:t>Zemlje</a:t>
            </a:r>
          </a:p>
          <a:p>
            <a:r>
              <a:rPr lang="hr-HR" sz="2200" dirty="0"/>
              <a:t>četiri glavne kršćanske vjeroispovijesti: katolička, pravoslavna, protestantska i anglikanska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843559"/>
            <a:ext cx="1224136" cy="14885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/>
          <a:srcRect t="6698"/>
          <a:stretch/>
        </p:blipFill>
        <p:spPr>
          <a:xfrm>
            <a:off x="0" y="3003799"/>
            <a:ext cx="9197262" cy="29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1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915566"/>
            <a:ext cx="7014275" cy="431931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619672" y="2261716"/>
            <a:ext cx="1800200" cy="2614290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3923928" y="1635646"/>
            <a:ext cx="720080" cy="720080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6516216" y="4083918"/>
            <a:ext cx="1008112" cy="432048"/>
          </a:xfrm>
          <a:prstGeom prst="rect">
            <a:avLst/>
          </a:prstGeom>
          <a:noFill/>
          <a:ln w="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343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698</Words>
  <Application>Microsoft Office PowerPoint</Application>
  <PresentationFormat>On-screen Show (16:9)</PresentationFormat>
  <Paragraphs>192</Paragraphs>
  <Slides>22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Raznolikost svjetskog stanovništva</vt:lpstr>
      <vt:lpstr>Prilagodbe  skupna obilježja postaju prirođena</vt:lpstr>
      <vt:lpstr>Što je narod (nacija)?</vt:lpstr>
      <vt:lpstr>Jezična šarolikost – 7000 jezika</vt:lpstr>
      <vt:lpstr>Jednostavna pisma: jedan znak– jedan glas ili dvoglas</vt:lpstr>
      <vt:lpstr>Tradicionalna pisma</vt:lpstr>
      <vt:lpstr>Najveće svjetske religije</vt:lpstr>
      <vt:lpstr>Kršćanstvo</vt:lpstr>
      <vt:lpstr>Slide 9</vt:lpstr>
      <vt:lpstr>Islam</vt:lpstr>
      <vt:lpstr>Slide 11</vt:lpstr>
      <vt:lpstr>Hinduizam</vt:lpstr>
      <vt:lpstr>Slide 13</vt:lpstr>
      <vt:lpstr>Budizam</vt:lpstr>
      <vt:lpstr>Slide 15</vt:lpstr>
      <vt:lpstr>Židovska religija (judaizam)</vt:lpstr>
      <vt:lpstr>Ujedinjeni narodi</vt:lpstr>
      <vt:lpstr>Ujedinjeni narodi</vt:lpstr>
      <vt:lpstr>Ponavljanje</vt:lpstr>
      <vt:lpstr>Ponavljanje</vt:lpstr>
      <vt:lpstr>Ponavljanje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36</cp:revision>
  <dcterms:created xsi:type="dcterms:W3CDTF">2019-03-27T12:00:31Z</dcterms:created>
  <dcterms:modified xsi:type="dcterms:W3CDTF">2020-09-04T13:06:21Z</dcterms:modified>
</cp:coreProperties>
</file>